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</p:sldMasterIdLst>
  <p:notesMasterIdLst>
    <p:notesMasterId r:id="rId26"/>
  </p:notesMasterIdLst>
  <p:sldIdLst>
    <p:sldId id="256" r:id="rId2"/>
    <p:sldId id="275" r:id="rId3"/>
    <p:sldId id="265" r:id="rId4"/>
    <p:sldId id="277" r:id="rId5"/>
    <p:sldId id="262" r:id="rId6"/>
    <p:sldId id="287" r:id="rId7"/>
    <p:sldId id="288" r:id="rId8"/>
    <p:sldId id="282" r:id="rId9"/>
    <p:sldId id="258" r:id="rId10"/>
    <p:sldId id="273" r:id="rId11"/>
    <p:sldId id="279" r:id="rId12"/>
    <p:sldId id="266" r:id="rId13"/>
    <p:sldId id="267" r:id="rId14"/>
    <p:sldId id="268" r:id="rId15"/>
    <p:sldId id="270" r:id="rId16"/>
    <p:sldId id="269" r:id="rId17"/>
    <p:sldId id="271" r:id="rId18"/>
    <p:sldId id="280" r:id="rId19"/>
    <p:sldId id="283" r:id="rId20"/>
    <p:sldId id="284" r:id="rId21"/>
    <p:sldId id="285" r:id="rId22"/>
    <p:sldId id="272" r:id="rId23"/>
    <p:sldId id="276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7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20" autoAdjust="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BA91B-1ECF-45ED-B62E-AAAB5C45A9D4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A86C4-3E7C-454C-8087-3A324BEE21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47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82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02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18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753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009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36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44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0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09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623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464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771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108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5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04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45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790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95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60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53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80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91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531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51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.fun/ru/docs/django/4.1/ref/databases/#postgresql-notes" TargetMode="External"/><Relationship Id="rId2" Type="http://schemas.openxmlformats.org/officeDocument/2006/relationships/hyperlink" Target="https://django.fun/ru/docs/django/4.1/ref/databases/#sqlite-no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jango.fun/ru/docs/django/4.1/ref/databases/#oracle-notes" TargetMode="External"/><Relationship Id="rId5" Type="http://schemas.openxmlformats.org/officeDocument/2006/relationships/hyperlink" Target="https://django.fun/ru/docs/django/4.1/ref/databases/#mysql-notes" TargetMode="External"/><Relationship Id="rId4" Type="http://schemas.openxmlformats.org/officeDocument/2006/relationships/hyperlink" Target="https://django.fun/ru/docs/django/4.1/ref/databases/#mariadb-not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3E7D6-6AAF-4537-B797-7F501EAA1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0442" y="1800225"/>
            <a:ext cx="7419974" cy="1628775"/>
          </a:xfrm>
        </p:spPr>
        <p:txBody>
          <a:bodyPr>
            <a:noAutofit/>
          </a:bodyPr>
          <a:lstStyle/>
          <a:p>
            <a:pPr algn="ctr"/>
            <a:r>
              <a:rPr lang="ru-RU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Дипломная работа </a:t>
            </a:r>
            <a:br>
              <a:rPr lang="ru-RU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тему: </a:t>
            </a:r>
            <a: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новостной сайт</a:t>
            </a:r>
            <a:b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«Олимпийских чемпионов»</a:t>
            </a:r>
            <a:endParaRPr lang="ru-RU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6A82D3-E1EA-4A2F-9397-D56633EE7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1338" y="4231721"/>
            <a:ext cx="4450080" cy="1200150"/>
          </a:xfrm>
        </p:spPr>
        <p:txBody>
          <a:bodyPr>
            <a:noAutofit/>
          </a:bodyPr>
          <a:lstStyle/>
          <a:p>
            <a:pPr algn="r"/>
            <a:r>
              <a:rPr lang="ru-RU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 группы: 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WEB12</a:t>
            </a:r>
            <a:endParaRPr lang="ru-RU" sz="240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ФИО студента: Латышев Д.П.</a:t>
            </a:r>
          </a:p>
        </p:txBody>
      </p:sp>
    </p:spTree>
    <p:extLst>
      <p:ext uri="{BB962C8B-B14F-4D97-AF65-F5344CB8AC3E}">
        <p14:creationId xmlns:p14="http://schemas.microsoft.com/office/powerpoint/2010/main" val="262289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B9D98-1E66-48D8-A3E6-67CB0452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FA0163-A50F-400E-9FCA-B5EB685DC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A2DAD9-4717-46D3-AC06-6061B229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EECA5-90C0-49E2-92C8-42C136E1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A32AD8-E2B5-4AAC-9810-F70AEE7A8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027403-DC83-4EEC-89F7-03B06A10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6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24084E0-331E-40BF-B1B2-F684E62C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8A6AD5-85E7-4A94-9C5A-5859A416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5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64307F9-292C-43DB-9B40-B61EB437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8A9B4F-2981-4B75-91C9-61A82A9C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9525"/>
            <a:ext cx="1216342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408F7-B3E7-4700-B35B-58C4ECC4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0C84AE-DD64-4AB8-B0B9-5C17B463E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F577E-230C-447F-8085-B9835E3F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6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B1121-14EC-476B-A794-7EC0E565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CCA140-5F7E-42AC-919C-12252C303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9FC986-26E3-40C4-8A8C-D43FCBC4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7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F0639-543F-48C8-A881-672B4B4F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CCB05-D8B4-4296-9715-6315EDF3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FD5206-42C9-400E-BA85-2A42EA9E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32BB3-AA0B-454B-954B-9EB1FD15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722A94-7733-4BAE-90EC-EE3B0945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DA35F2-1B3D-424C-8C0A-EEB5C066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C98C1-9B2F-4BC2-88D8-13769452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3935E-D87A-4105-AD76-F8EFD9215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0981BF-34D1-4212-AACC-89B5A33E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6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08E96-AEE2-46E2-8331-73B01687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95B151-1BE9-4189-B282-1A2F010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4B40C5-37DC-4A95-878F-03B67113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907879-6CD8-4C1D-B2A4-2D8FA381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Цель и задачи выпускной работы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D3AA44-833B-4251-B75F-A4151AF0D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Цель: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новостной сайт «олимпийских чемпионов» для привлечения интереса людей о прошедших событий, биография спортсменов и тренеров в спорте.</a:t>
            </a:r>
          </a:p>
          <a:p>
            <a:pPr marL="0" indent="0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Задача: </a:t>
            </a: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Сравнить и выбрать подходящую СУБД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Построить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ER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диаграммы, выявить сущности и связи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Использовать языки программирования и технологии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378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6BED4-5678-4DD8-9FAA-4B95D9EE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3259C3-0ED4-48BD-8A6A-36C9791C8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D42A2F-E9DD-4C76-9639-5926D7DB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0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83810-53BF-4E3A-AF15-3408C45C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0A628-5DBA-4E30-9807-454F6B9C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DB66EF-2973-45A0-9353-D7706A9A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85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203E2-7C61-4750-B956-AC1B5B00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C7920-FDFD-41B4-99C6-10344A2F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65D2F0-AA7B-4D80-B156-6FC6E51D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" y="0"/>
            <a:ext cx="12184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6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645DCA-CBCC-473C-8117-AF14C1B6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2" y="177742"/>
            <a:ext cx="9051587" cy="69278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***</a:t>
            </a:r>
            <a:r>
              <a:rPr lang="ru-RU" dirty="0">
                <a:solidFill>
                  <a:schemeClr val="tx1"/>
                </a:solidFill>
              </a:rPr>
              <a:t>Логирование сайта</a:t>
            </a:r>
            <a:r>
              <a:rPr lang="en-US" dirty="0">
                <a:solidFill>
                  <a:schemeClr val="tx1"/>
                </a:solidFill>
              </a:rPr>
              <a:t>***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27332C5F-C361-4881-B562-DAD76F301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76" y="1092530"/>
            <a:ext cx="8823510" cy="54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72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3B8AB-F862-4262-8C1C-712AF2A7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41" y="2712506"/>
            <a:ext cx="8262446" cy="1029225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4786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D9EFD-9E42-4D9F-A949-AA2BF117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53" y="5128079"/>
            <a:ext cx="11711494" cy="1594269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Почему? </a:t>
            </a:r>
            <a:r>
              <a:rPr lang="ru-RU" sz="3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3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Джанго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— свободный фреймворк для веб-приложений на языке </a:t>
            </a:r>
            <a:r>
              <a:rPr lang="ru-RU" sz="3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использующий шаблон проектирования MVC.</a:t>
            </a:r>
          </a:p>
        </p:txBody>
      </p:sp>
      <p:pic>
        <p:nvPicPr>
          <p:cNvPr id="27" name="Объект 26">
            <a:extLst>
              <a:ext uri="{FF2B5EF4-FFF2-40B4-BE49-F238E27FC236}">
                <a16:creationId xmlns:a16="http://schemas.microsoft.com/office/drawing/2014/main" id="{ACF45E43-BC66-4C60-8D99-1E8525002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90" y="245116"/>
            <a:ext cx="7112357" cy="4882963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66EE327-2848-4971-B3F4-FCB15EC98EE9}"/>
              </a:ext>
            </a:extLst>
          </p:cNvPr>
          <p:cNvSpPr txBox="1">
            <a:spLocks/>
          </p:cNvSpPr>
          <p:nvPr/>
        </p:nvSpPr>
        <p:spPr>
          <a:xfrm>
            <a:off x="240253" y="135652"/>
            <a:ext cx="5115518" cy="4882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</a:t>
            </a:r>
          </a:p>
          <a:p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библиотеки в проекте.</a:t>
            </a:r>
          </a:p>
          <a:p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HTML5, CSS3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JS;</a:t>
            </a: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3.10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 4.1;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Django-filter 22.1;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Pillow 9.2.0.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СУБД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SQLite.</a:t>
            </a:r>
          </a:p>
          <a:p>
            <a:pPr marL="893763" indent="-350838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2925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8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D2012-0064-46C7-A048-24A442E6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69" y="205991"/>
            <a:ext cx="9666515" cy="63304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***Выбор СУБД***</a:t>
            </a:r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05FB5FBC-354B-414A-9BEB-68FB76DD8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32836"/>
              </p:ext>
            </p:extLst>
          </p:nvPr>
        </p:nvGraphicFramePr>
        <p:xfrm>
          <a:off x="203135" y="1034981"/>
          <a:ext cx="11704164" cy="5617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544">
                  <a:extLst>
                    <a:ext uri="{9D8B030D-6E8A-4147-A177-3AD203B41FA5}">
                      <a16:colId xmlns:a16="http://schemas.microsoft.com/office/drawing/2014/main" val="490746632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558645887"/>
                    </a:ext>
                  </a:extLst>
                </a:gridCol>
                <a:gridCol w="1517301">
                  <a:extLst>
                    <a:ext uri="{9D8B030D-6E8A-4147-A177-3AD203B41FA5}">
                      <a16:colId xmlns:a16="http://schemas.microsoft.com/office/drawing/2014/main" val="2023900327"/>
                    </a:ext>
                  </a:extLst>
                </a:gridCol>
                <a:gridCol w="1647929">
                  <a:extLst>
                    <a:ext uri="{9D8B030D-6E8A-4147-A177-3AD203B41FA5}">
                      <a16:colId xmlns:a16="http://schemas.microsoft.com/office/drawing/2014/main" val="407665556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4199026536"/>
                    </a:ext>
                  </a:extLst>
                </a:gridCol>
                <a:gridCol w="1537400">
                  <a:extLst>
                    <a:ext uri="{9D8B030D-6E8A-4147-A177-3AD203B41FA5}">
                      <a16:colId xmlns:a16="http://schemas.microsoft.com/office/drawing/2014/main" val="1878312229"/>
                    </a:ext>
                  </a:extLst>
                </a:gridCol>
              </a:tblGrid>
              <a:tr h="490482">
                <a:tc>
                  <a:txBody>
                    <a:bodyPr/>
                    <a:lstStyle/>
                    <a:p>
                      <a:endParaRPr lang="ru-RU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SQLite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MariaDB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MySQL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Oracle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446540"/>
                  </a:ext>
                </a:extLst>
              </a:tr>
              <a:tr h="846586">
                <a:tc>
                  <a:txBody>
                    <a:bodyPr/>
                    <a:lstStyle/>
                    <a:p>
                      <a:pPr algn="l"/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Автономная база данных без сервера</a:t>
                      </a:r>
                      <a:endParaRPr lang="ru-RU" sz="1800" b="1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969021"/>
                  </a:ext>
                </a:extLst>
              </a:tr>
              <a:tr h="846586">
                <a:tc>
                  <a:txBody>
                    <a:bodyPr/>
                    <a:lstStyle/>
                    <a:p>
                      <a:r>
                        <a:rPr lang="ru-RU" sz="18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Сколько поддерживает типов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672588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Размер библиотеки</a:t>
                      </a:r>
                      <a:endParaRPr lang="ru-RU" sz="1800" b="1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329463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Множественный доступ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281472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9128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9362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89353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423577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482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03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15A9C8D-8E38-4B35-83B0-4DCFB510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4C03DE-6A35-473E-809E-BA8A088EE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" y="0"/>
            <a:ext cx="8759017" cy="63817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08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2F3A9-C9EF-4D81-B71E-BCC622CE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09" y="107183"/>
            <a:ext cx="8185313" cy="947895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***Структура проекта***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F8067E1-B8B3-4C2B-977D-314D78C8D3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621486" y="-1"/>
            <a:ext cx="3570515" cy="6855669"/>
          </a:xfrm>
          <a:prstGeom prst="rect">
            <a:avLst/>
          </a:prstGeom>
        </p:spPr>
      </p:pic>
      <p:sp>
        <p:nvSpPr>
          <p:cNvPr id="16" name="Объект 3">
            <a:extLst>
              <a:ext uri="{FF2B5EF4-FFF2-40B4-BE49-F238E27FC236}">
                <a16:creationId xmlns:a16="http://schemas.microsoft.com/office/drawing/2014/main" id="{F8642D9D-45C3-4FCB-B6F4-4E868568B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109" y="1229992"/>
            <a:ext cx="8185313" cy="5520825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651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46B4E-BDBD-4127-8D7A-9D3022FD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1FE9F4-2937-4FA2-8F6F-05435B987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96E3F0-D5E2-4E98-B6FE-5432410D22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89C80-517C-415F-BE29-2E0A75EE8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C1AFCD-2C84-4CB8-A593-01A849ECD5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03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0E12014-465A-4420-A601-FFE882C9E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749" y="200967"/>
            <a:ext cx="4848300" cy="642089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49F89B-B1F2-4D64-A1C7-433098AC6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959" y="158261"/>
            <a:ext cx="6536292" cy="646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8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BE4D54-5516-456B-B52E-2F83BDF0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9802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3104</TotalTime>
  <Words>170</Words>
  <Application>Microsoft Office PowerPoint</Application>
  <PresentationFormat>Широкоэкранный</PresentationFormat>
  <Paragraphs>40</Paragraphs>
  <Slides>24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Wingdings 3</vt:lpstr>
      <vt:lpstr>Аспект</vt:lpstr>
      <vt:lpstr>Дипломная работа  на тему: новостной сайт «Олимпийских чемпионов»</vt:lpstr>
      <vt:lpstr>Цель и задачи выпускной работы </vt:lpstr>
      <vt:lpstr> Почему? Django (Джанго) — свободный фреймворк для веб-приложений на языке Python, использующий шаблон проектирования MVC.</vt:lpstr>
      <vt:lpstr>***Выбор СУБД***</vt:lpstr>
      <vt:lpstr>Презентация PowerPoint</vt:lpstr>
      <vt:lpstr>***Структура проекта***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***Логирование сайта***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  Новостной сайт «Олимпийских чемпионов»</dc:title>
  <dc:creator>W001F</dc:creator>
  <cp:lastModifiedBy>W001F</cp:lastModifiedBy>
  <cp:revision>60</cp:revision>
  <dcterms:created xsi:type="dcterms:W3CDTF">2022-11-05T08:46:45Z</dcterms:created>
  <dcterms:modified xsi:type="dcterms:W3CDTF">2022-11-22T14:32:08Z</dcterms:modified>
</cp:coreProperties>
</file>